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the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r>
              <a:rPr lang="en-US" sz="1100" dirty="0"/>
              <a:t>Or another possibility: E-shop already running well, monthly rolling budgeting. Publishing improvements (non-critical) once a month, gathering digital marketing tool info as feedback.</a:t>
            </a:r>
          </a:p>
          <a:p>
            <a:r>
              <a:rPr lang="en-US" sz="1100" dirty="0">
                <a:solidFill>
                  <a:schemeClr val="tx1">
                    <a:lumMod val="50000"/>
                    <a:lumOff val="50000"/>
                  </a:schemeClr>
                </a:solidFill>
              </a:rPr>
              <a:t>((In real life again planning might be on </a:t>
            </a:r>
            <a:r>
              <a:rPr lang="en-US" sz="1100" u="sng" dirty="0">
                <a:solidFill>
                  <a:schemeClr val="tx1">
                    <a:lumMod val="50000"/>
                    <a:lumOff val="50000"/>
                  </a:schemeClr>
                </a:solidFill>
              </a:rPr>
              <a:t>Wed</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a:t>
            </a:r>
            <a:r>
              <a:rPr lang="en-US" sz="1100" dirty="0">
                <a:solidFill>
                  <a:schemeClr val="tx1">
                    <a:lumMod val="50000"/>
                    <a:lumOff val="50000"/>
                  </a:schemeClr>
                </a:solidFill>
              </a:rPr>
              <a:t> for Review and Retro. Thus long-distance travelers could stay just one night in hotel))</a:t>
            </a:r>
          </a:p>
          <a:p>
            <a:endParaRPr lang="en-US" sz="1100" dirty="0">
              <a:solidFill>
                <a:schemeClr val="tx1">
                  <a:lumMod val="50000"/>
                  <a:lumOff val="50000"/>
                </a:schemeClr>
              </a:solidFill>
            </a:endParaRPr>
          </a:p>
          <a:p>
            <a:r>
              <a:rPr lang="en-US" sz="1100" b="1" dirty="0"/>
              <a:t>&lt;4h means: 3h 45 mins, 3.5h, or 3h. Just memorize &lt;4h. See the other schedules for more.</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5E796119-C1AC-4C3E-8B10-0A4C8141704C}">
  <ds:schemaRefs>
    <ds:schemaRef ds:uri="http://schemas.microsoft.com/sharepoint/v3/contenttype/form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blank</Template>
  <TotalTime>210</TotalTime>
  <Words>315</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61</cp:revision>
  <cp:lastPrinted>2019-08-14T08:58:58Z</cp:lastPrinted>
  <dcterms:created xsi:type="dcterms:W3CDTF">2020-01-21T05:39:10Z</dcterms:created>
  <dcterms:modified xsi:type="dcterms:W3CDTF">2020-09-17T07:09:02Z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